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5"/>
  </p:sldMasterIdLst>
  <p:notesMasterIdLst>
    <p:notesMasterId r:id="rId9"/>
  </p:notesMasterIdLst>
  <p:handoutMasterIdLst>
    <p:handoutMasterId r:id="rId10"/>
  </p:handoutMasterIdLst>
  <p:sldIdLst>
    <p:sldId id="417" r:id="rId6"/>
    <p:sldId id="503" r:id="rId7"/>
    <p:sldId id="493" r:id="rId8"/>
  </p:sldIdLst>
  <p:sldSz cx="12192000" cy="6858000"/>
  <p:notesSz cx="7102475" cy="9388475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hra Mohamed A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CA2"/>
    <a:srgbClr val="3AB93A"/>
    <a:srgbClr val="67C5FF"/>
    <a:srgbClr val="6699FF"/>
    <a:srgbClr val="0099FF"/>
    <a:srgbClr val="3399FF"/>
    <a:srgbClr val="B1D674"/>
    <a:srgbClr val="8B3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057206-910A-41EF-AC8F-B0650D1887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wrap="square" lIns="94221" tIns="47111" rIns="94221" bIns="4711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91F2C-D75B-47EB-8A3D-3BB0AAC5F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wrap="square" lIns="94221" tIns="47111" rIns="94221" bIns="4711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AD6C578E-FB0A-4505-823A-9CE8BDFC02EF}" type="datetime1">
              <a:rPr lang="en-US"/>
              <a:pPr>
                <a:defRPr/>
              </a:pPr>
              <a:t>3/1/2024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CC740-E11A-4DBB-A6DA-5DE3736B0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wrap="square" lIns="94221" tIns="47111" rIns="94221" bIns="4711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74D46-7669-4F38-8501-E2292BF903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wrap="square" lIns="94221" tIns="47111" rIns="94221" bIns="4711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31B97FA7-83D3-4BB8-B435-3518FC277C6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5F250F-22E1-42D5-895B-517330E51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wrap="square" lIns="94221" tIns="47111" rIns="94221" bIns="4711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BCFAF-1422-4021-84C7-0D67C2F8A6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wrap="square" lIns="94221" tIns="47111" rIns="94221" bIns="4711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C3D2A99D-C5E5-412E-BC88-15CAFEBB9234}" type="datetime1">
              <a:rPr lang="en-US"/>
              <a:pPr>
                <a:defRPr/>
              </a:pPr>
              <a:t>3/1/2024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45D89DD-E8EB-478C-BE17-C7FC944420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3263"/>
            <a:ext cx="626110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4221" tIns="47111" rIns="94221" bIns="4711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C48045-43B5-4F0C-BF2A-F08B7EE8C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1200" y="4460875"/>
            <a:ext cx="5680075" cy="4224338"/>
          </a:xfrm>
          <a:prstGeom prst="rect">
            <a:avLst/>
          </a:prstGeom>
        </p:spPr>
        <p:txBody>
          <a:bodyPr vert="horz" wrap="square" lIns="94221" tIns="47111" rIns="94221" bIns="4711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618A-5BF5-4F4A-8245-84FC90B2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wrap="square" lIns="94221" tIns="47111" rIns="94221" bIns="4711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4E828-94B4-448B-A1CA-E60C06166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wrap="square" lIns="94221" tIns="47111" rIns="94221" bIns="4711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F1B1D2C4-15A2-42BE-8FDB-18B65A5E1F00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62A0BE2C-B715-4237-AAEF-9F613AACAF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6397E968-DB41-467A-8B0B-978E624E71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F920608B-CED8-48C0-BCD5-0E19AB7E0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773ACC-8B95-494F-BF95-EAEB37BB764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E944A6F8-2F2A-41C4-A489-434C7DBB7FC2}"/>
              </a:ext>
            </a:extLst>
          </p:cNvPr>
          <p:cNvSpPr>
            <a:spLocks/>
          </p:cNvSpPr>
          <p:nvPr/>
        </p:nvSpPr>
        <p:spPr bwMode="auto">
          <a:xfrm>
            <a:off x="0" y="5300663"/>
            <a:ext cx="12192000" cy="1320800"/>
          </a:xfrm>
          <a:custGeom>
            <a:avLst/>
            <a:gdLst>
              <a:gd name="T0" fmla="*/ 0 w 251"/>
              <a:gd name="T1" fmla="*/ 0 h 92"/>
              <a:gd name="T2" fmla="*/ 0 w 251"/>
              <a:gd name="T3" fmla="*/ 2147483646 h 92"/>
              <a:gd name="T4" fmla="*/ 2147483646 w 251"/>
              <a:gd name="T5" fmla="*/ 2147483646 h 92"/>
              <a:gd name="T6" fmla="*/ 2147483646 w 251"/>
              <a:gd name="T7" fmla="*/ 0 h 92"/>
              <a:gd name="T8" fmla="*/ 0 w 251"/>
              <a:gd name="T9" fmla="*/ 0 h 92"/>
              <a:gd name="T10" fmla="*/ 0 w 251"/>
              <a:gd name="T11" fmla="*/ 0 h 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1" h="92">
                <a:moveTo>
                  <a:pt x="0" y="0"/>
                </a:moveTo>
                <a:lnTo>
                  <a:pt x="0" y="92"/>
                </a:lnTo>
                <a:lnTo>
                  <a:pt x="251" y="92"/>
                </a:lnTo>
                <a:lnTo>
                  <a:pt x="251" y="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0AAFDD3-2343-4992-813A-4CB745D9AA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94A7BFB2-70B6-4D0D-878E-1C39F6389C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1625"/>
            <a:ext cx="121920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E6A28D6B-2AF0-4779-B5FC-DBC93A1259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3350" y="171450"/>
            <a:ext cx="4211638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569088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DB1C4D9D-A78B-4E4F-8E81-F3349886D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3F75C8EE-54E7-4FB2-B757-282D2EAA19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1625"/>
            <a:ext cx="121920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570D2B-4BCA-48BF-8B5A-10149B0AF4D7}"/>
              </a:ext>
            </a:extLst>
          </p:cNvPr>
          <p:cNvCxnSpPr>
            <a:cxnSpLocks/>
          </p:cNvCxnSpPr>
          <p:nvPr userDrawn="1"/>
        </p:nvCxnSpPr>
        <p:spPr>
          <a:xfrm flipH="1">
            <a:off x="5327650" y="1052513"/>
            <a:ext cx="6864350" cy="0"/>
          </a:xfrm>
          <a:prstGeom prst="line">
            <a:avLst/>
          </a:prstGeom>
          <a:ln>
            <a:solidFill>
              <a:srgbClr val="477FB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23392" y="392239"/>
            <a:ext cx="10944192" cy="443198"/>
          </a:xfrm>
        </p:spPr>
        <p:txBody>
          <a:bodyPr lIns="0" tIns="0" rIns="0" bIns="0">
            <a:spAutoFit/>
          </a:bodyPr>
          <a:lstStyle>
            <a:lvl1pPr algn="r" rtl="1">
              <a:buNone/>
              <a:defRPr sz="1800" b="1">
                <a:solidFill>
                  <a:srgbClr val="4D4D4F"/>
                </a:solidFill>
                <a:latin typeface="Arial" pitchFamily="34" charset="0"/>
                <a:cs typeface="Arial" pitchFamily="34" charset="0"/>
              </a:defRPr>
            </a:lvl1pPr>
            <a:lvl2pPr marL="0" indent="0" algn="r" rtl="1">
              <a:buNone/>
              <a:defRPr sz="900" b="1" baseline="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7978240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87E6B92-7CCA-4DDA-8D55-4239C5A877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0A324F0-2915-4626-A5FA-E60E8EDBE2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1625"/>
            <a:ext cx="121920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FF14E3-7D1C-4ADF-B136-E90C8052C69F}"/>
              </a:ext>
            </a:extLst>
          </p:cNvPr>
          <p:cNvCxnSpPr>
            <a:cxnSpLocks/>
          </p:cNvCxnSpPr>
          <p:nvPr userDrawn="1"/>
        </p:nvCxnSpPr>
        <p:spPr>
          <a:xfrm flipH="1">
            <a:off x="5327650" y="1052513"/>
            <a:ext cx="6864350" cy="0"/>
          </a:xfrm>
          <a:prstGeom prst="line">
            <a:avLst/>
          </a:prstGeom>
          <a:ln>
            <a:solidFill>
              <a:srgbClr val="477FB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91329" y="1916832"/>
            <a:ext cx="11100171" cy="4265604"/>
          </a:xfrm>
        </p:spPr>
        <p:txBody>
          <a:bodyPr/>
          <a:lstStyle>
            <a:lvl1pPr algn="r" rtl="1">
              <a:buFont typeface="Arial" pitchFamily="34" charset="0"/>
              <a:buChar char="•"/>
              <a:defRPr sz="1350">
                <a:solidFill>
                  <a:srgbClr val="54534A"/>
                </a:solidFill>
                <a:latin typeface="Arial" pitchFamily="34" charset="0"/>
                <a:cs typeface="Arial" pitchFamily="34" charset="0"/>
              </a:defRPr>
            </a:lvl1pPr>
            <a:lvl2pPr algn="r" rtl="1">
              <a:buFont typeface="Arial" pitchFamily="34" charset="0"/>
              <a:buChar char="•"/>
              <a:defRPr sz="120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2pPr>
            <a:lvl3pPr algn="r" rtl="1">
              <a:buFont typeface="Arial" pitchFamily="34" charset="0"/>
              <a:buChar char="•"/>
              <a:defRPr sz="105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3pPr>
            <a:lvl4pPr algn="r" rtl="1">
              <a:buFont typeface="Arial" pitchFamily="34" charset="0"/>
              <a:buChar char="•"/>
              <a:defRPr sz="90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4pPr>
            <a:lvl5pPr algn="r" rtl="1">
              <a:buFont typeface="Arial" pitchFamily="34" charset="0"/>
              <a:buChar char="•"/>
              <a:defRPr sz="750" baseline="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23392" y="392239"/>
            <a:ext cx="10944192" cy="443198"/>
          </a:xfrm>
        </p:spPr>
        <p:txBody>
          <a:bodyPr lIns="0" tIns="0" rIns="0" bIns="0">
            <a:spAutoFit/>
          </a:bodyPr>
          <a:lstStyle>
            <a:lvl1pPr algn="r" rtl="1">
              <a:buNone/>
              <a:defRPr sz="1800" b="1">
                <a:solidFill>
                  <a:srgbClr val="4D4D4F"/>
                </a:solidFill>
                <a:latin typeface="Arial" pitchFamily="34" charset="0"/>
                <a:cs typeface="Arial" pitchFamily="34" charset="0"/>
              </a:defRPr>
            </a:lvl1pPr>
            <a:lvl2pPr marL="0" indent="0" algn="r" rtl="1">
              <a:buNone/>
              <a:defRPr sz="900" b="1" baseline="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18085566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body copy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0E39E70-E47B-4A4C-9474-B095CEFD01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59BFE53-A0B4-4AA5-A75A-2040A0CFD9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1625"/>
            <a:ext cx="121920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F0B05C-E6B3-4CAA-ADFD-C12AEFB39A5F}"/>
              </a:ext>
            </a:extLst>
          </p:cNvPr>
          <p:cNvCxnSpPr>
            <a:cxnSpLocks/>
          </p:cNvCxnSpPr>
          <p:nvPr userDrawn="1"/>
        </p:nvCxnSpPr>
        <p:spPr>
          <a:xfrm flipH="1">
            <a:off x="5327650" y="1052513"/>
            <a:ext cx="6864350" cy="0"/>
          </a:xfrm>
          <a:prstGeom prst="line">
            <a:avLst/>
          </a:prstGeom>
          <a:ln>
            <a:solidFill>
              <a:srgbClr val="477FB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art Placeholder 11"/>
          <p:cNvSpPr>
            <a:spLocks noGrp="1"/>
          </p:cNvSpPr>
          <p:nvPr>
            <p:ph type="chart" sz="quarter" idx="13"/>
          </p:nvPr>
        </p:nvSpPr>
        <p:spPr>
          <a:xfrm>
            <a:off x="623392" y="1201739"/>
            <a:ext cx="3979333" cy="2114668"/>
          </a:xfrm>
        </p:spPr>
        <p:txBody>
          <a:bodyPr rtlCol="0">
            <a:normAutofit/>
          </a:bodyPr>
          <a:lstStyle>
            <a:lvl1pPr>
              <a:buNone/>
              <a:defRPr sz="1125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13" name="Chart Placeholder 11"/>
          <p:cNvSpPr>
            <a:spLocks noGrp="1"/>
          </p:cNvSpPr>
          <p:nvPr>
            <p:ph type="chart" sz="quarter" idx="14"/>
          </p:nvPr>
        </p:nvSpPr>
        <p:spPr>
          <a:xfrm>
            <a:off x="623392" y="3521122"/>
            <a:ext cx="3979333" cy="2162794"/>
          </a:xfrm>
        </p:spPr>
        <p:txBody>
          <a:bodyPr rtlCol="0">
            <a:normAutofit/>
          </a:bodyPr>
          <a:lstStyle>
            <a:lvl1pPr>
              <a:buNone/>
              <a:defRPr sz="1125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39883" y="1207492"/>
            <a:ext cx="6678296" cy="4974944"/>
          </a:xfrm>
        </p:spPr>
        <p:txBody>
          <a:bodyPr/>
          <a:lstStyle>
            <a:lvl1pPr algn="r" rtl="1">
              <a:buFont typeface="Arial" pitchFamily="34" charset="0"/>
              <a:buChar char="•"/>
              <a:defRPr sz="1350">
                <a:solidFill>
                  <a:srgbClr val="54534A"/>
                </a:solidFill>
                <a:latin typeface="Arial" pitchFamily="34" charset="0"/>
                <a:cs typeface="Arial" pitchFamily="34" charset="0"/>
              </a:defRPr>
            </a:lvl1pPr>
            <a:lvl2pPr algn="r" rtl="1">
              <a:buFont typeface="Arial" pitchFamily="34" charset="0"/>
              <a:buChar char="•"/>
              <a:defRPr sz="120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2pPr>
            <a:lvl3pPr algn="r" rtl="1">
              <a:buFont typeface="Arial" pitchFamily="34" charset="0"/>
              <a:buChar char="•"/>
              <a:defRPr sz="105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3pPr>
            <a:lvl4pPr algn="r" rtl="1">
              <a:buFont typeface="Arial" pitchFamily="34" charset="0"/>
              <a:buChar char="•"/>
              <a:defRPr sz="90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4pPr>
            <a:lvl5pPr algn="r" rtl="1">
              <a:buFont typeface="Arial" pitchFamily="34" charset="0"/>
              <a:buChar char="•"/>
              <a:defRPr sz="75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23392" y="392239"/>
            <a:ext cx="10944192" cy="443198"/>
          </a:xfrm>
        </p:spPr>
        <p:txBody>
          <a:bodyPr lIns="0" tIns="0" rIns="0" bIns="0">
            <a:spAutoFit/>
          </a:bodyPr>
          <a:lstStyle>
            <a:lvl1pPr algn="r" rtl="1">
              <a:buNone/>
              <a:defRPr sz="1800" b="1">
                <a:solidFill>
                  <a:srgbClr val="4D4D4F"/>
                </a:solidFill>
                <a:latin typeface="Arial" pitchFamily="34" charset="0"/>
                <a:cs typeface="Arial" pitchFamily="34" charset="0"/>
              </a:defRPr>
            </a:lvl1pPr>
            <a:lvl2pPr marL="0" indent="0" algn="r" rtl="1">
              <a:buNone/>
              <a:defRPr sz="900" b="1" baseline="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63223439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282E9BC5-3963-443C-9C76-53F47F6BF4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9C8351D0-1B4F-46E3-98C4-BD26F6D726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1625"/>
            <a:ext cx="121920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A6D32BB-A1F6-4800-831D-0916C1EEB0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3350" y="171450"/>
            <a:ext cx="4211638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55"/>
          <p:cNvSpPr>
            <a:spLocks noGrp="1"/>
          </p:cNvSpPr>
          <p:nvPr>
            <p:ph type="body" sz="quarter" idx="10"/>
          </p:nvPr>
        </p:nvSpPr>
        <p:spPr>
          <a:xfrm>
            <a:off x="3420891" y="2927349"/>
            <a:ext cx="8038388" cy="954107"/>
          </a:xfrm>
        </p:spPr>
        <p:txBody>
          <a:bodyPr lIns="0" tIns="0" rIns="0" bIns="0">
            <a:noAutofit/>
          </a:bodyPr>
          <a:lstStyle>
            <a:lvl1pPr algn="r" rtl="1">
              <a:buNone/>
              <a:defRPr b="1" baseline="0">
                <a:solidFill>
                  <a:srgbClr val="4D4D4F"/>
                </a:solidFill>
                <a:latin typeface="Arial" pitchFamily="34" charset="0"/>
                <a:cs typeface="Arial" pitchFamily="34" charset="0"/>
              </a:defRPr>
            </a:lvl1pPr>
            <a:lvl2pPr algn="l">
              <a:buNone/>
              <a:defRPr sz="1125" b="1">
                <a:solidFill>
                  <a:srgbClr val="4D4D4F"/>
                </a:solidFill>
                <a:latin typeface="Arial" pitchFamily="34" charset="0"/>
                <a:cs typeface="Arial" pitchFamily="34" charset="0"/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069355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resentation slid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68B9BDAE-C3C1-4FC5-B6A5-F777D20957B3}"/>
              </a:ext>
            </a:extLst>
          </p:cNvPr>
          <p:cNvSpPr>
            <a:spLocks/>
          </p:cNvSpPr>
          <p:nvPr userDrawn="1"/>
        </p:nvSpPr>
        <p:spPr bwMode="auto">
          <a:xfrm>
            <a:off x="0" y="5157788"/>
            <a:ext cx="12192000" cy="1392237"/>
          </a:xfrm>
          <a:custGeom>
            <a:avLst/>
            <a:gdLst>
              <a:gd name="T0" fmla="*/ 0 w 251"/>
              <a:gd name="T1" fmla="*/ 0 h 92"/>
              <a:gd name="T2" fmla="*/ 0 w 251"/>
              <a:gd name="T3" fmla="*/ 2147483646 h 92"/>
              <a:gd name="T4" fmla="*/ 2147483646 w 251"/>
              <a:gd name="T5" fmla="*/ 2147483646 h 92"/>
              <a:gd name="T6" fmla="*/ 2147483646 w 251"/>
              <a:gd name="T7" fmla="*/ 0 h 92"/>
              <a:gd name="T8" fmla="*/ 0 w 251"/>
              <a:gd name="T9" fmla="*/ 0 h 92"/>
              <a:gd name="T10" fmla="*/ 0 w 251"/>
              <a:gd name="T11" fmla="*/ 0 h 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1" h="92">
                <a:moveTo>
                  <a:pt x="0" y="0"/>
                </a:moveTo>
                <a:lnTo>
                  <a:pt x="0" y="92"/>
                </a:lnTo>
                <a:lnTo>
                  <a:pt x="251" y="92"/>
                </a:lnTo>
                <a:lnTo>
                  <a:pt x="251" y="0"/>
                </a:lnTo>
                <a:lnTo>
                  <a:pt x="0" y="0"/>
                </a:lnTo>
                <a:close/>
              </a:path>
            </a:pathLst>
          </a:custGeom>
          <a:solidFill>
            <a:srgbClr val="1A40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41B1113-35E9-483E-8C3A-3A7AD1C4B1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DD3FD2B-F4A6-47CE-99C6-D7657F5809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1625"/>
            <a:ext cx="121920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0" y="1316041"/>
            <a:ext cx="12192000" cy="3786213"/>
          </a:xfrm>
          <a:solidFill>
            <a:schemeClr val="bg1"/>
          </a:solidFill>
        </p:spPr>
        <p:txBody>
          <a:bodyPr rtlCol="0">
            <a:normAutofit/>
          </a:bodyPr>
          <a:lstStyle>
            <a:lvl1pPr>
              <a:buNone/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7" name="Text Placeholder 55"/>
          <p:cNvSpPr>
            <a:spLocks noGrp="1"/>
          </p:cNvSpPr>
          <p:nvPr>
            <p:ph type="body" sz="quarter" idx="10"/>
          </p:nvPr>
        </p:nvSpPr>
        <p:spPr>
          <a:xfrm>
            <a:off x="623394" y="5517235"/>
            <a:ext cx="8038388" cy="954107"/>
          </a:xfrm>
        </p:spPr>
        <p:txBody>
          <a:bodyPr lIns="0" tIns="0" rIns="0" bIns="0">
            <a:noAutofit/>
          </a:bodyPr>
          <a:lstStyle>
            <a:lvl1pPr algn="l">
              <a:buNone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algn="l">
              <a:buNone/>
              <a:defRPr sz="1125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52659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VISION LOGO WO.eps">
            <a:extLst>
              <a:ext uri="{FF2B5EF4-FFF2-40B4-BE49-F238E27FC236}">
                <a16:creationId xmlns:a16="http://schemas.microsoft.com/office/drawing/2014/main" id="{315B3012-B815-42DE-A13F-D7DA25A25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6338888"/>
            <a:ext cx="1119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A176B309-6F06-42B3-A034-2243E2D1B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8522ED5-5A4C-4119-BD04-10DD930D29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1625"/>
            <a:ext cx="121920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FBF7AC-1AAB-4856-8ABE-CFD82F698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5327650" y="1052513"/>
            <a:ext cx="6864350" cy="0"/>
          </a:xfrm>
          <a:prstGeom prst="line">
            <a:avLst/>
          </a:prstGeom>
          <a:ln>
            <a:solidFill>
              <a:srgbClr val="477FB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23392" y="392239"/>
            <a:ext cx="10944192" cy="443198"/>
          </a:xfrm>
        </p:spPr>
        <p:txBody>
          <a:bodyPr lIns="0" tIns="0" rIns="0" bIns="0">
            <a:spAutoFit/>
          </a:bodyPr>
          <a:lstStyle>
            <a:lvl1pPr algn="r" rtl="1">
              <a:buNone/>
              <a:defRPr sz="1800" b="1">
                <a:solidFill>
                  <a:srgbClr val="4D4D4F"/>
                </a:solidFill>
                <a:latin typeface="Arial" pitchFamily="34" charset="0"/>
                <a:cs typeface="Arial" pitchFamily="34" charset="0"/>
              </a:defRPr>
            </a:lvl1pPr>
            <a:lvl2pPr marL="0" indent="0" algn="r" rtl="1">
              <a:buNone/>
              <a:defRPr sz="900" b="1" baseline="0">
                <a:solidFill>
                  <a:srgbClr val="8A2201"/>
                </a:solidFill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7096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173FB-FD25-4E21-A27A-324B15911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F91C2-52E1-4E30-B356-C7831564C6DD}" type="datetimeFigureOut">
              <a:rPr lang="en-US"/>
              <a:pPr>
                <a:defRPr/>
              </a:pPr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5A7A9-3CFA-4C97-989C-DAEAAD8D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9606-9EE9-47DA-8859-A8565F40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C90B13-6D38-4287-9762-12F92D91F6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50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D6405EF-A51F-4A55-9E75-011DAE1A7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46650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3AA08298-8F5D-43FC-9E25-E7208233ED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1625"/>
            <a:ext cx="121920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A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A502B7B-F138-46D2-9BD0-47C31FF5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1920EAE7-1A73-4475-BFE5-569379C202DE}" type="datetimeFigureOut">
              <a:rPr lang="ar-AE"/>
              <a:pPr>
                <a:defRPr/>
              </a:pPr>
              <a:t>21/08/1445</a:t>
            </a:fld>
            <a:endParaRPr lang="ar-A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A0AF08-4054-408D-8BCB-7840D376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ar-A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9940D8-1DB5-473D-BFF7-4553A209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2ADFFA-E5E1-4DB8-A1FE-774AF910EFD8}" type="slidenum">
              <a:rPr lang="ar-AE" altLang="en-US"/>
              <a:pPr/>
              <a:t>‹#›</a:t>
            </a:fld>
            <a:endParaRPr lang="ar-AE" altLang="en-US"/>
          </a:p>
        </p:txBody>
      </p:sp>
    </p:spTree>
    <p:extLst>
      <p:ext uri="{BB962C8B-B14F-4D97-AF65-F5344CB8AC3E}">
        <p14:creationId xmlns:p14="http://schemas.microsoft.com/office/powerpoint/2010/main" val="399278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75FE2DD-9D30-4EE8-8A55-D0E4F4075F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975504B-C08D-4DD5-9E2B-88F2D3AA42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CE6C2-E281-44ED-A805-997023A2A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4F5B8-367B-4BF8-8B1E-BC1FC17E8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7F96A-A4B4-4D14-AD36-4F4D61143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F53BC90C-DEF6-444E-88CA-0F08C065DB66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82" r:id="rId1"/>
    <p:sldLayoutId id="2147489283" r:id="rId2"/>
    <p:sldLayoutId id="2147489284" r:id="rId3"/>
    <p:sldLayoutId id="2147489285" r:id="rId4"/>
    <p:sldLayoutId id="2147489286" r:id="rId5"/>
    <p:sldLayoutId id="2147489287" r:id="rId6"/>
    <p:sldLayoutId id="2147489288" r:id="rId7"/>
    <p:sldLayoutId id="2147489289" r:id="rId8"/>
    <p:sldLayoutId id="2147489290" r:id="rId9"/>
  </p:sldLayoutIdLst>
  <p:hf hdr="0" ftr="0"/>
  <p:txStyles>
    <p:titleStyle>
      <a:lvl1pPr algn="ctr" defTabSz="684213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4213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defTabSz="684213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defTabSz="684213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defTabSz="684213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900" algn="ctr" defTabSz="68461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800" algn="ctr" defTabSz="68461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700" algn="ctr" defTabSz="68461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600" algn="ctr" defTabSz="68461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5588" indent="-255588" algn="l" defTabSz="6842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5625" indent="-212725" algn="l" defTabSz="6842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defTabSz="6842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9" indent="-171441" algn="l" defTabSz="68576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8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23">
            <a:extLst>
              <a:ext uri="{FF2B5EF4-FFF2-40B4-BE49-F238E27FC236}">
                <a16:creationId xmlns:a16="http://schemas.microsoft.com/office/drawing/2014/main" id="{CAE041C2-A42E-48CC-8423-A804E17F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4925"/>
            <a:ext cx="5334000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4">
            <a:extLst>
              <a:ext uri="{FF2B5EF4-FFF2-40B4-BE49-F238E27FC236}">
                <a16:creationId xmlns:a16="http://schemas.microsoft.com/office/drawing/2014/main" id="{6678F247-93CF-4AC5-99B9-0C13E5E8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49"/>
          <a:stretch>
            <a:fillRect/>
          </a:stretch>
        </p:blipFill>
        <p:spPr bwMode="auto">
          <a:xfrm>
            <a:off x="-76200" y="6361113"/>
            <a:ext cx="123650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1055D289-4827-4975-8276-DE272E2B154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0913" y="295275"/>
            <a:ext cx="20796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58DF27-BF11-34B2-FBB5-CF2758DE238C}"/>
              </a:ext>
            </a:extLst>
          </p:cNvPr>
          <p:cNvSpPr txBox="1">
            <a:spLocks/>
          </p:cNvSpPr>
          <p:nvPr/>
        </p:nvSpPr>
        <p:spPr>
          <a:xfrm>
            <a:off x="1199199" y="2884954"/>
            <a:ext cx="1072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1">
              <a:defRPr sz="5400" b="1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r>
              <a:rPr lang="ar-JO" sz="3600" b="1" dirty="0">
                <a:solidFill>
                  <a:schemeClr val="tx1"/>
                </a:solidFill>
                <a:latin typeface="Ara Hamah 1964 R Light" panose="00000500000000000000" pitchFamily="50" charset="-78"/>
                <a:cs typeface="Ara Hamah 1964 R Light" panose="00000500000000000000" pitchFamily="50" charset="-78"/>
              </a:rPr>
              <a:t>تفاصيل الشباك التالفة </a:t>
            </a:r>
            <a:endParaRPr lang="ar-AE" sz="2800" b="1" dirty="0">
              <a:solidFill>
                <a:schemeClr val="tx1"/>
              </a:solidFill>
              <a:latin typeface="Ara Hamah 1964 R Light" panose="00000500000000000000" pitchFamily="50" charset="-78"/>
              <a:cs typeface="Ara Hamah 1964 R Light" panose="00000500000000000000" pitchFamily="50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F80147-AB2A-69A1-1EE8-6C3D3972292C}"/>
              </a:ext>
            </a:extLst>
          </p:cNvPr>
          <p:cNvSpPr txBox="1"/>
          <p:nvPr/>
        </p:nvSpPr>
        <p:spPr>
          <a:xfrm>
            <a:off x="6498772" y="332015"/>
            <a:ext cx="392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JO" sz="2800" dirty="0"/>
              <a:t>تفاصيل الموقع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04F5B-0754-9350-50D4-C221723A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15" y="2302328"/>
            <a:ext cx="3820885" cy="2865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73052-9DAA-C972-B083-2729DBA9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557" y="2302328"/>
            <a:ext cx="3820886" cy="2865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0948F-1DAB-5D64-3D7F-BA4C9090CF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54" y="2302329"/>
            <a:ext cx="3820887" cy="2865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EE540-09A8-645F-9AB6-E9609A68F45B}"/>
              </a:ext>
            </a:extLst>
          </p:cNvPr>
          <p:cNvSpPr txBox="1"/>
          <p:nvPr/>
        </p:nvSpPr>
        <p:spPr>
          <a:xfrm>
            <a:off x="3635829" y="5519057"/>
            <a:ext cx="552994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24.627149, 54.725343</a:t>
            </a:r>
          </a:p>
        </p:txBody>
      </p:sp>
    </p:spTree>
    <p:extLst>
      <p:ext uri="{BB962C8B-B14F-4D97-AF65-F5344CB8AC3E}">
        <p14:creationId xmlns:p14="http://schemas.microsoft.com/office/powerpoint/2010/main" val="191272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6">
            <a:extLst>
              <a:ext uri="{FF2B5EF4-FFF2-40B4-BE49-F238E27FC236}">
                <a16:creationId xmlns:a16="http://schemas.microsoft.com/office/drawing/2014/main" id="{318B5809-5826-4755-AE46-2F2A344BD0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3338" y="-455613"/>
            <a:ext cx="12236451" cy="776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67424-1B47-48A7-9AC9-E414D52B9748}"/>
              </a:ext>
            </a:extLst>
          </p:cNvPr>
          <p:cNvSpPr/>
          <p:nvPr/>
        </p:nvSpPr>
        <p:spPr>
          <a:xfrm>
            <a:off x="1558925" y="4005263"/>
            <a:ext cx="4167188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126">
              <a:defRPr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GE SS Text Light" panose="020A0503020102020204" pitchFamily="18" charset="-78"/>
                <a:cs typeface="GE SS Text Light" panose="020A0503020102020204" pitchFamily="18" charset="-78"/>
              </a:rPr>
              <a:t>شكرا</a:t>
            </a:r>
            <a:r>
              <a:rPr lang="ar-AE" sz="3600" b="1" dirty="0">
                <a:solidFill>
                  <a:schemeClr val="accent6">
                    <a:lumMod val="50000"/>
                  </a:schemeClr>
                </a:solidFill>
                <a:latin typeface="GE SS Text Light" panose="020A0503020102020204" pitchFamily="18" charset="-78"/>
                <a:cs typeface="GE SS Text Light" panose="020A0503020102020204" pitchFamily="18" charset="-78"/>
              </a:rPr>
              <a:t> لكم </a:t>
            </a:r>
            <a:endParaRPr lang="en-US" sz="5400" dirty="0">
              <a:solidFill>
                <a:srgbClr val="0070C0"/>
              </a:solidFill>
              <a:latin typeface="Sakkal Majalla" charset="0"/>
              <a:ea typeface="Sakkal Majalla" charset="0"/>
              <a:cs typeface="Sakkal Majalla" charset="0"/>
            </a:endParaRPr>
          </a:p>
        </p:txBody>
      </p:sp>
      <p:pic>
        <p:nvPicPr>
          <p:cNvPr id="26628" name="Picture 23">
            <a:extLst>
              <a:ext uri="{FF2B5EF4-FFF2-40B4-BE49-F238E27FC236}">
                <a16:creationId xmlns:a16="http://schemas.microsoft.com/office/drawing/2014/main" id="{AADA33D5-4A97-47C7-BD8C-5F2B968A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3338" y="-171450"/>
            <a:ext cx="5334001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4">
            <a:extLst>
              <a:ext uri="{FF2B5EF4-FFF2-40B4-BE49-F238E27FC236}">
                <a16:creationId xmlns:a16="http://schemas.microsoft.com/office/drawing/2014/main" id="{8EF7335D-E6DE-4AF9-8947-1E5D9E3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49"/>
          <a:stretch>
            <a:fillRect/>
          </a:stretch>
        </p:blipFill>
        <p:spPr bwMode="auto">
          <a:xfrm>
            <a:off x="-96838" y="6532563"/>
            <a:ext cx="123650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PC_Corporate_Eng_v3">
  <a:themeElements>
    <a:clrScheme name="UPC_colours">
      <a:dk1>
        <a:sysClr val="windowText" lastClr="000000"/>
      </a:dk1>
      <a:lt1>
        <a:sysClr val="window" lastClr="FFFFFF"/>
      </a:lt1>
      <a:dk2>
        <a:srgbClr val="4D4D4F"/>
      </a:dk2>
      <a:lt2>
        <a:srgbClr val="FFFFFF"/>
      </a:lt2>
      <a:accent1>
        <a:srgbClr val="710112"/>
      </a:accent1>
      <a:accent2>
        <a:srgbClr val="F37321"/>
      </a:accent2>
      <a:accent3>
        <a:srgbClr val="003F66"/>
      </a:accent3>
      <a:accent4>
        <a:srgbClr val="75A02F"/>
      </a:accent4>
      <a:accent5>
        <a:srgbClr val="DED497"/>
      </a:accent5>
      <a:accent6>
        <a:srgbClr val="007C8B"/>
      </a:accent6>
      <a:hlink>
        <a:srgbClr val="000000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C_Corporate_en" id="{F86F66A8-E74D-45DB-995B-FA2683A7ED7C}" vid="{A81EFD49-7586-407F-97AD-32A7657C02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F4896BA9F71648A70A3E0DD3C62EB4" ma:contentTypeVersion="11" ma:contentTypeDescription="Create a new document." ma:contentTypeScope="" ma:versionID="4057692102288aa390d7bdca623cf274">
  <xsd:schema xmlns:xsd="http://www.w3.org/2001/XMLSchema" xmlns:xs="http://www.w3.org/2001/XMLSchema" xmlns:p="http://schemas.microsoft.com/office/2006/metadata/properties" xmlns:ns3="fe8fa5e3-d385-4a70-ba9c-17b9cfa7f32e" xmlns:ns4="1b1bfd6c-04ad-4d81-87f9-a0ebb485d633" targetNamespace="http://schemas.microsoft.com/office/2006/metadata/properties" ma:root="true" ma:fieldsID="6153114ffc69faacca7c13d9c9d59073" ns3:_="" ns4:_="">
    <xsd:import namespace="fe8fa5e3-d385-4a70-ba9c-17b9cfa7f32e"/>
    <xsd:import namespace="1b1bfd6c-04ad-4d81-87f9-a0ebb485d6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8fa5e3-d385-4a70-ba9c-17b9cfa7f3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bfd6c-04ad-4d81-87f9-a0ebb485d6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2F33AB-A661-4013-A8AA-C6B8D28B3958}">
  <ds:schemaRefs>
    <ds:schemaRef ds:uri="1b1bfd6c-04ad-4d81-87f9-a0ebb485d633"/>
    <ds:schemaRef ds:uri="fe8fa5e3-d385-4a70-ba9c-17b9cfa7f3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A4504B-B28A-4AD9-929D-D9DD0A31A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E259A6-C378-466A-A277-49FB87678E50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3A88AB20-0E1B-4A41-ABEB-9978CFA20FFE}">
  <ds:schemaRefs>
    <ds:schemaRef ds:uri="1b1bfd6c-04ad-4d81-87f9-a0ebb485d633"/>
    <ds:schemaRef ds:uri="fe8fa5e3-d385-4a70-ba9c-17b9cfa7f3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11</Words>
  <Application>Microsoft Office PowerPoint</Application>
  <PresentationFormat>Widescreen</PresentationFormat>
  <Paragraphs>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Ara Hamah 1964 R Light</vt:lpstr>
      <vt:lpstr>Arial</vt:lpstr>
      <vt:lpstr>Calibri</vt:lpstr>
      <vt:lpstr>GE SS Text Light</vt:lpstr>
      <vt:lpstr>Sakkal Majalla</vt:lpstr>
      <vt:lpstr>UPC_Corporate_Eng_v3</vt:lpstr>
      <vt:lpstr>PowerPoint Presentation</vt:lpstr>
      <vt:lpstr>PowerPoint Presentation</vt:lpstr>
      <vt:lpstr>PowerPoint Presentation</vt:lpstr>
    </vt:vector>
  </TitlesOfParts>
  <Company>AAB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Arian</dc:creator>
  <cp:lastModifiedBy>Eng. Anas Mukbel</cp:lastModifiedBy>
  <cp:revision>18</cp:revision>
  <cp:lastPrinted>2020-05-09T10:57:36Z</cp:lastPrinted>
  <dcterms:created xsi:type="dcterms:W3CDTF">2009-06-21T05:58:17Z</dcterms:created>
  <dcterms:modified xsi:type="dcterms:W3CDTF">2024-03-01T10:35:17Z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ContentTypeId">
    <vt:lpwstr>0x01010060F4896BA9F71648A70A3E0DD3C62EB4</vt:lpwstr>
  </property>
</Properties>
</file>